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6" d="100"/>
          <a:sy n="66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F75FBF-04D0-CB46-9349-1834A77D7916}" type="datetimeFigureOut">
              <a:rPr lang="en-US" smtClean="0"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82D3A1D4-884A-514D-A3ED-01CCA2C469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  <p:sldLayoutId r:id="rId17"/>
    <p:sldLayoutId r:id="rId18"/>
    <p:sldLayoutId r:id="rId19"/>
    <p:sldLayoutId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 happened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81100"/>
            <a:ext cx="8645526" cy="838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Take 1 minute to write you ideas</a:t>
            </a:r>
          </a:p>
          <a:p>
            <a:r>
              <a:rPr lang="en-US" sz="2400" dirty="0" smtClean="0"/>
              <a:t>Discuss with a partner and come up with a combined idea</a:t>
            </a:r>
            <a:endParaRPr lang="en-US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163801"/>
            <a:ext cx="7315200" cy="410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76200"/>
            <a:ext cx="7556313" cy="1116106"/>
          </a:xfrm>
        </p:spPr>
        <p:txBody>
          <a:bodyPr/>
          <a:lstStyle/>
          <a:p>
            <a:r>
              <a:rPr lang="en-US" dirty="0" smtClean="0"/>
              <a:t>Blood Type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685800"/>
            <a:ext cx="7556313" cy="48307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Rounded MT Bold" pitchFamily="-83" charset="0"/>
              </a:rPr>
              <a:t>In blood typing, the gene for type A and the gene for type B are </a:t>
            </a:r>
            <a:r>
              <a:rPr lang="en-US" sz="2800" dirty="0" err="1" smtClean="0">
                <a:solidFill>
                  <a:srgbClr val="000000"/>
                </a:solidFill>
                <a:latin typeface="Arial Rounded MT Bold" pitchFamily="-83" charset="0"/>
              </a:rPr>
              <a:t>codominant</a:t>
            </a:r>
            <a:r>
              <a:rPr lang="en-US" sz="2800" dirty="0" smtClean="0">
                <a:solidFill>
                  <a:srgbClr val="000000"/>
                </a:solidFill>
                <a:latin typeface="Arial Rounded MT Bold" pitchFamily="-83" charset="0"/>
              </a:rPr>
              <a:t>.  The gene for type O is recessive.</a:t>
            </a:r>
          </a:p>
          <a:p>
            <a:endParaRPr 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4" name="Group 34"/>
          <p:cNvGraphicFramePr>
            <a:graphicFrameLocks noGrp="1"/>
          </p:cNvGraphicFramePr>
          <p:nvPr/>
        </p:nvGraphicFramePr>
        <p:xfrm>
          <a:off x="914400" y="2209800"/>
          <a:ext cx="7315200" cy="4064000"/>
        </p:xfrm>
        <a:graphic>
          <a:graphicData uri="http://schemas.openxmlformats.org/drawingml/2006/table">
            <a:tbl>
              <a:tblPr/>
              <a:tblGrid>
                <a:gridCol w="3657600"/>
                <a:gridCol w="36576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3" charset="0"/>
                        </a:rPr>
                        <a:t>Blood Type (phenotype)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3" charset="0"/>
                        </a:rPr>
                        <a:t>Genotype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3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3" charset="0"/>
                        </a:rPr>
                        <a:t>AA  or  AO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3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3" charset="0"/>
                        </a:rPr>
                        <a:t>BB  or  BO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3" charset="0"/>
                        </a:rPr>
                        <a:t>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3" charset="0"/>
                        </a:rPr>
                        <a:t>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3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3" charset="0"/>
                        </a:rPr>
                        <a:t>OO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Type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066800"/>
            <a:ext cx="7556313" cy="50593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What would be the genotype and phenotype of a mother who is </a:t>
            </a:r>
            <a:r>
              <a:rPr lang="en-US" sz="2800" dirty="0" smtClean="0">
                <a:solidFill>
                  <a:srgbClr val="000000"/>
                </a:solidFill>
              </a:rPr>
              <a:t>type </a:t>
            </a:r>
            <a:r>
              <a:rPr lang="en-US" sz="2800" dirty="0" smtClean="0">
                <a:solidFill>
                  <a:srgbClr val="000000"/>
                </a:solidFill>
              </a:rPr>
              <a:t>O and a father who is </a:t>
            </a:r>
            <a:r>
              <a:rPr lang="en-US" sz="2800" dirty="0" smtClean="0">
                <a:solidFill>
                  <a:srgbClr val="000000"/>
                </a:solidFill>
              </a:rPr>
              <a:t>is type A (homozygous)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Type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43000"/>
            <a:ext cx="7556313" cy="49831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Mother is type A (heterozygous), Father is type B (heterozygous)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Type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43000"/>
            <a:ext cx="7556313" cy="49831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Mother is type B (homozygous), Father is type A (homozygous)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4038600" cy="9334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Incomplete and </a:t>
            </a:r>
            <a:r>
              <a:rPr lang="en-US" dirty="0" err="1" smtClean="0">
                <a:solidFill>
                  <a:schemeClr val="bg1"/>
                </a:solidFill>
              </a:rPr>
              <a:t>Codominance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19200"/>
            <a:ext cx="7556313" cy="4144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 Rounded MT Bold" pitchFamily="-83" charset="0"/>
              </a:rPr>
              <a:t>The heterozygous genotype produces a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-83" charset="0"/>
              </a:rPr>
              <a:t>phenoytype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-83" charset="0"/>
              </a:rPr>
              <a:t> that falls in between the dominant trait and the recessive trait.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819400"/>
            <a:ext cx="54673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19200"/>
            <a:ext cx="7556313" cy="4144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Rounded MT Bold" pitchFamily="-83" charset="0"/>
              </a:rPr>
              <a:t>In flowers, petal color demonstrates incomplete dominance.  Red results when a flower has homozygous dominant alleles for the trait.  White results when a flower has homozygous recessive alleles for the trait.  A flower that is heterozygous for this trait will be pink. 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Flower </a:t>
            </a:r>
            <a:r>
              <a:rPr lang="en-US" dirty="0" err="1" smtClean="0"/>
              <a:t>Punnett</a:t>
            </a:r>
            <a:r>
              <a:rPr lang="en-US" dirty="0" smtClean="0"/>
              <a:t>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43000"/>
            <a:ext cx="7556313" cy="49831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Rounded MT Bold" pitchFamily="-83" charset="0"/>
              </a:rPr>
              <a:t>Predict the genotypic and phenotypic ratios of the offspring</a:t>
            </a:r>
            <a:r>
              <a:rPr lang="en-US" sz="2800" dirty="0" smtClean="0">
                <a:solidFill>
                  <a:srgbClr val="000000"/>
                </a:solidFill>
                <a:latin typeface="Arial Rounded MT Bold" pitchFamily="-83" charset="0"/>
              </a:rPr>
              <a:t> when you cross a homozygous red and homozygous white flower.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Flower </a:t>
            </a:r>
            <a:r>
              <a:rPr lang="en-US" dirty="0" err="1" smtClean="0"/>
              <a:t>Punnett</a:t>
            </a:r>
            <a:r>
              <a:rPr lang="en-US" dirty="0" smtClean="0"/>
              <a:t>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19200"/>
            <a:ext cx="7556313" cy="4906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Rounded MT Bold" pitchFamily="-83" charset="0"/>
              </a:rPr>
              <a:t>Predict the genotypic and phenotypic ratios of the offspring when you cross a homozygous red and</a:t>
            </a:r>
            <a:r>
              <a:rPr lang="en-US" sz="2800" dirty="0" smtClean="0">
                <a:solidFill>
                  <a:srgbClr val="000000"/>
                </a:solidFill>
                <a:latin typeface="Arial Rounded MT Bold" pitchFamily="-83" charset="0"/>
              </a:rPr>
              <a:t> heterozygous pink flower.</a:t>
            </a:r>
            <a:endParaRPr lang="en-US" sz="2800" dirty="0" smtClean="0">
              <a:solidFill>
                <a:srgbClr val="000000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43000"/>
            <a:ext cx="7556313" cy="49831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Rounded MT Bold" pitchFamily="-83" charset="0"/>
              </a:rPr>
              <a:t>Condition </a:t>
            </a:r>
            <a:r>
              <a:rPr lang="en-US" sz="2800" dirty="0" smtClean="0">
                <a:solidFill>
                  <a:srgbClr val="000000"/>
                </a:solidFill>
                <a:latin typeface="Arial Rounded MT Bold" pitchFamily="-83" charset="0"/>
              </a:rPr>
              <a:t>in which both alleles of a gene are expressed in heterozygous offspring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t="11834" r="9259"/>
          <a:stretch>
            <a:fillRect/>
          </a:stretch>
        </p:blipFill>
        <p:spPr bwMode="auto">
          <a:xfrm>
            <a:off x="2438400" y="2286000"/>
            <a:ext cx="3733800" cy="397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19200"/>
            <a:ext cx="7556313" cy="4906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Rounded MT Bold" pitchFamily="-83" charset="0"/>
              </a:rPr>
              <a:t>In cows black coat color and white coat color are </a:t>
            </a:r>
            <a:r>
              <a:rPr lang="en-US" sz="2800" dirty="0" err="1" smtClean="0">
                <a:solidFill>
                  <a:srgbClr val="000000"/>
                </a:solidFill>
                <a:latin typeface="Arial Rounded MT Bold" pitchFamily="-83" charset="0"/>
              </a:rPr>
              <a:t>codominant</a:t>
            </a:r>
            <a:r>
              <a:rPr lang="en-US" sz="2800" dirty="0" smtClean="0">
                <a:solidFill>
                  <a:srgbClr val="000000"/>
                </a:solidFill>
                <a:latin typeface="Arial Rounded MT Bold" pitchFamily="-83" charset="0"/>
              </a:rPr>
              <a:t>.  Heterozygous offspring will be spotted.</a:t>
            </a:r>
          </a:p>
          <a:p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Cow </a:t>
            </a:r>
            <a:r>
              <a:rPr lang="en-US" dirty="0" err="1" smtClean="0"/>
              <a:t>Punnett</a:t>
            </a:r>
            <a:r>
              <a:rPr lang="en-US" dirty="0" smtClean="0"/>
              <a:t>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066800"/>
            <a:ext cx="7556313" cy="5059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type of offspring would be produced from a homozygous black cow and homozygous white cow?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17</TotalTime>
  <Words>310</Words>
  <Application>Microsoft Macintosh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Advantage</vt:lpstr>
      <vt:lpstr>What do you think happened here?</vt:lpstr>
      <vt:lpstr>Incomplete and Codominance</vt:lpstr>
      <vt:lpstr>Incomplete Dominance</vt:lpstr>
      <vt:lpstr>For Example: </vt:lpstr>
      <vt:lpstr>Flower Punnett Square</vt:lpstr>
      <vt:lpstr>Flower Punnett Square</vt:lpstr>
      <vt:lpstr>Codominance</vt:lpstr>
      <vt:lpstr>For Example:</vt:lpstr>
      <vt:lpstr>Cow Punnett Square</vt:lpstr>
      <vt:lpstr>Blood Type Example</vt:lpstr>
      <vt:lpstr>Blood Type Example</vt:lpstr>
      <vt:lpstr>Blood Type Example</vt:lpstr>
      <vt:lpstr>Blood Type Example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Johnson</dc:creator>
  <cp:lastModifiedBy>Jennifer Johnson</cp:lastModifiedBy>
  <cp:revision>11</cp:revision>
  <dcterms:created xsi:type="dcterms:W3CDTF">2014-04-13T16:41:44Z</dcterms:created>
  <dcterms:modified xsi:type="dcterms:W3CDTF">2014-04-13T16:59:20Z</dcterms:modified>
</cp:coreProperties>
</file>