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E869AECA-0D1C-6F4C-A082-7223C31098ED}" type="datetimeFigureOut">
              <a:rPr lang="en-US" smtClean="0"/>
              <a:t>4/6/14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8C126EA-FF33-9144-A807-F16E07FE7A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you think males are more affected by sex linked traits </a:t>
            </a:r>
            <a:r>
              <a:rPr lang="en-US" smtClean="0"/>
              <a:t>than </a:t>
            </a:r>
            <a:r>
              <a:rPr lang="en-US" smtClean="0"/>
              <a:t>females?</a:t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way to express the inheritance of various traits in a family over time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Pedigree?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Pedigree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63246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742950"/>
            <a:ext cx="7569200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736600"/>
            <a:ext cx="75692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657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about this Pedigree?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2651"/>
          <a:stretch>
            <a:fillRect/>
          </a:stretch>
        </p:blipFill>
        <p:spPr>
          <a:xfrm>
            <a:off x="787400" y="1104900"/>
            <a:ext cx="774700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some traits that are carried on the X chromosome</a:t>
            </a:r>
          </a:p>
          <a:p>
            <a:r>
              <a:rPr lang="en-US" dirty="0" smtClean="0"/>
              <a:t>They can be dominant or recessive traits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Linked Traits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Hemophilia: X-linked recessive</a:t>
            </a:r>
          </a:p>
          <a:p>
            <a:r>
              <a:rPr lang="en-US" dirty="0" smtClean="0"/>
              <a:t>Duchene Muscular Dystrophy: X-linked recessive</a:t>
            </a:r>
          </a:p>
          <a:p>
            <a:r>
              <a:rPr lang="en-US" dirty="0" smtClean="0"/>
              <a:t>Red-Green Color Blindness: X-Linked recessive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Sex Linked Traits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Let’s Test!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27279"/>
            <a:ext cx="7171567" cy="600212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13</TotalTime>
  <Words>101</Words>
  <Application>Microsoft Macintosh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Pedigrees</vt:lpstr>
      <vt:lpstr>What is a Pedigree?</vt:lpstr>
      <vt:lpstr>Reading a Pedigree</vt:lpstr>
      <vt:lpstr>Example</vt:lpstr>
      <vt:lpstr>Example</vt:lpstr>
      <vt:lpstr>What about this Pedigree?</vt:lpstr>
      <vt:lpstr>Sex Linked Traits</vt:lpstr>
      <vt:lpstr>Examples of Sex Linked Traits</vt:lpstr>
      <vt:lpstr>Let’s Test!</vt:lpstr>
      <vt:lpstr>Why do you think males are more affected by sex linked traits than females? 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Pedigrees</dc:title>
  <dc:creator>Jennifer Johnson</dc:creator>
  <cp:lastModifiedBy>Jennifer Johnson</cp:lastModifiedBy>
  <cp:revision>10</cp:revision>
  <dcterms:created xsi:type="dcterms:W3CDTF">2014-04-06T15:57:22Z</dcterms:created>
  <dcterms:modified xsi:type="dcterms:W3CDTF">2014-04-06T16:10:52Z</dcterms:modified>
</cp:coreProperties>
</file>